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499c3cd8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499c3cd8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499c3cd8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499c3cd8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499c3cd84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499c3cd84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499c3cd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499c3cd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499c3cd8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499c3cd8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499c3cd8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499c3cd8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499c3cd8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499c3cd8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499c3cd8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499c3cd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499c3cd8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499c3cd8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499c3cd8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499c3cd8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499c3cd8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499c3cd8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8.jpg"/><Relationship Id="rId7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basketballstats-env.eba-mxfc6uzp.us-east-2.elasticbeanstalk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7908" y="-643575"/>
            <a:ext cx="8520600" cy="2052600"/>
          </a:xfrm>
          <a:prstGeom prst="rect">
            <a:avLst/>
          </a:prstGeom>
          <a:effectLst>
            <a:outerShdw blurRad="57150" rotWithShape="0" algn="bl" dir="3120000" dist="123825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Basketball Stats</a:t>
            </a:r>
            <a:endParaRPr sz="7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4279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Developed by: Corey Karnei, Colby Janecka, Barrett Stricklin, Chloe Bryant, and Harry Schneider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Critique: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learned: 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76572" t="0"/>
          <a:stretch/>
        </p:blipFill>
        <p:spPr>
          <a:xfrm>
            <a:off x="6035575" y="71450"/>
            <a:ext cx="2142224" cy="50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63530" l="60379" r="4626" t="10551"/>
          <a:stretch/>
        </p:blipFill>
        <p:spPr>
          <a:xfrm>
            <a:off x="433075" y="2386899"/>
            <a:ext cx="4839025" cy="19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Critique: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they could do better on: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999" y="1585500"/>
            <a:ext cx="6324002" cy="346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Critique: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puzzled us: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18454" r="20131" t="58178"/>
          <a:stretch/>
        </p:blipFill>
        <p:spPr>
          <a:xfrm>
            <a:off x="4480925" y="2628000"/>
            <a:ext cx="4548775" cy="20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13570" l="19899" r="17424" t="55021"/>
          <a:stretch/>
        </p:blipFill>
        <p:spPr>
          <a:xfrm>
            <a:off x="173225" y="2676225"/>
            <a:ext cx="4142498" cy="18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Corey		     Chloe		 Colby	  	     Barrett		    Harry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	Karnei		     Bryant	       Janecka		    Stricklin		 Schneider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73" y="1342128"/>
            <a:ext cx="1267326" cy="16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425" y="1378000"/>
            <a:ext cx="1267326" cy="170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0" l="11486" r="11478" t="0"/>
          <a:stretch/>
        </p:blipFill>
        <p:spPr>
          <a:xfrm>
            <a:off x="3770575" y="1382300"/>
            <a:ext cx="1267325" cy="16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2225" y="1382400"/>
            <a:ext cx="1267326" cy="169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3872" y="1382962"/>
            <a:ext cx="1267323" cy="169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1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About Our Website:</a:t>
            </a:r>
            <a:endParaRPr sz="30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73100" y="1511875"/>
            <a:ext cx="26145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Summary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Motivation</a:t>
            </a:r>
            <a:endParaRPr sz="24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50" y="1234700"/>
            <a:ext cx="6668153" cy="33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Walk-through Demonstration: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2146750"/>
            <a:ext cx="85206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hlinkClick r:id="rId3"/>
              </a:rPr>
              <a:t>http://basketballstats-env.eba-mxfc6uzp.us-east-2.elasticbeanstalk.com/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Critique: What we did well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21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Workflow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 Programming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 resolution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Vision for end result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020" y="1750025"/>
            <a:ext cx="4324825" cy="21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Critique: What we could have done better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013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a standard for variable names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Eclipse IDE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design patterns late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 times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851" y="981719"/>
            <a:ext cx="2131875" cy="216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1967" y="3145550"/>
            <a:ext cx="47732" cy="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9225" y="3231942"/>
            <a:ext cx="2131875" cy="184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3742" y="3236874"/>
            <a:ext cx="2131883" cy="17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Critique: What we learned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4749300" cy="27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patterns should have been considered before code was written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Honesty among group members relating to </a:t>
            </a:r>
            <a:r>
              <a:rPr lang="en" sz="1400"/>
              <a:t>abilities</a:t>
            </a:r>
            <a:r>
              <a:rPr lang="en" sz="1400"/>
              <a:t> and strengths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(COVID-19) </a:t>
            </a:r>
            <a:r>
              <a:rPr lang="en" sz="1400"/>
              <a:t>Shifting everything to online was harder than expected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Less popular frameworks and </a:t>
            </a:r>
            <a:r>
              <a:rPr lang="en" sz="1400"/>
              <a:t>technologies</a:t>
            </a:r>
            <a:r>
              <a:rPr lang="en" sz="1400"/>
              <a:t> are tough to troubleshoot</a:t>
            </a:r>
            <a:endParaRPr sz="14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525" y="1535600"/>
            <a:ext cx="3687701" cy="27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Critique: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they did well: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750" y="1599300"/>
            <a:ext cx="7174500" cy="348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Critique: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they did well: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413" y="1583425"/>
            <a:ext cx="624716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